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_rels/slide1.xml.rels" ContentType="application/vnd.openxmlformats-package.relationships+xml"/>
  <Override PartName="/ppt/presProps.xml" ContentType="application/vnd.openxmlformats-officedocument.presentationml.presProps+xml"/>
  <Override PartName="/ppt/media/image1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3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7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8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4" name="PlaceHolder 6"/>
          <p:cNvSpPr>
            <a:spLocks noGrp="1"/>
          </p:cNvSpPr>
          <p:nvPr>
            <p:ph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5" name="PlaceHolder 7"/>
          <p:cNvSpPr>
            <a:spLocks noGrp="1"/>
          </p:cNvSpPr>
          <p:nvPr>
            <p:ph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6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2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5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6" name="PlaceHolder 4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9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0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" name="" descr=""/>
          <p:cNvPicPr/>
          <p:nvPr/>
        </p:nvPicPr>
        <p:blipFill>
          <a:blip r:embed="rId1"/>
          <a:stretch/>
        </p:blipFill>
        <p:spPr>
          <a:xfrm>
            <a:off x="0" y="-360"/>
            <a:ext cx="10079640" cy="56696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136</TotalTime>
  <Application>LibreOffice/7.3.4.2$Windows_X86_64 LibreOffice_project/728fec16bd5f605073805c3c9e7c4212a0120dc5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2022-02-21T09:55:19Z</dcterms:created>
  <dc:creator/>
  <dc:description/>
  <dc:language>en-AU</dc:language>
  <cp:lastModifiedBy/>
  <dcterms:modified xsi:type="dcterms:W3CDTF">2023-04-25T13:52:34Z</dcterms:modified>
  <cp:revision>15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